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fr-FR"/>
    </a:defPPr>
    <a:lvl1pPr marL="0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90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378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567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757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945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9135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323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512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21" d="100"/>
          <a:sy n="121" d="100"/>
        </p:scale>
        <p:origin x="-2800" y="-13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1" y="1597819"/>
            <a:ext cx="7772400" cy="110251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49"/>
            <a:ext cx="6400801" cy="131445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8350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7811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011739" y="109538"/>
            <a:ext cx="1554162" cy="2321719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6075" y="109538"/>
            <a:ext cx="4513263" cy="232171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684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7775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3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2456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6327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0409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4491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85732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26551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420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6075" y="634604"/>
            <a:ext cx="3033713" cy="179665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32189" y="634604"/>
            <a:ext cx="3033712" cy="179665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746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1" cy="857251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8190" indent="0">
              <a:buNone/>
              <a:defRPr sz="1800" b="1"/>
            </a:lvl2pPr>
            <a:lvl3pPr marL="816378" indent="0">
              <a:buNone/>
              <a:defRPr sz="1600" b="1"/>
            </a:lvl3pPr>
            <a:lvl4pPr marL="1224567" indent="0">
              <a:buNone/>
              <a:defRPr sz="1500" b="1"/>
            </a:lvl4pPr>
            <a:lvl5pPr marL="1632757" indent="0">
              <a:buNone/>
              <a:defRPr sz="1500" b="1"/>
            </a:lvl5pPr>
            <a:lvl6pPr marL="2040945" indent="0">
              <a:buNone/>
              <a:defRPr sz="1500" b="1"/>
            </a:lvl6pPr>
            <a:lvl7pPr marL="2449135" indent="0">
              <a:buNone/>
              <a:defRPr sz="1500" b="1"/>
            </a:lvl7pPr>
            <a:lvl8pPr marL="2857323" indent="0">
              <a:buNone/>
              <a:defRPr sz="1500" b="1"/>
            </a:lvl8pPr>
            <a:lvl9pPr marL="3265512" indent="0">
              <a:buNone/>
              <a:defRPr sz="15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8190" indent="0">
              <a:buNone/>
              <a:defRPr sz="1800" b="1"/>
            </a:lvl2pPr>
            <a:lvl3pPr marL="816378" indent="0">
              <a:buNone/>
              <a:defRPr sz="1600" b="1"/>
            </a:lvl3pPr>
            <a:lvl4pPr marL="1224567" indent="0">
              <a:buNone/>
              <a:defRPr sz="1500" b="1"/>
            </a:lvl4pPr>
            <a:lvl5pPr marL="1632757" indent="0">
              <a:buNone/>
              <a:defRPr sz="1500" b="1"/>
            </a:lvl5pPr>
            <a:lvl6pPr marL="2040945" indent="0">
              <a:buNone/>
              <a:defRPr sz="1500" b="1"/>
            </a:lvl6pPr>
            <a:lvl7pPr marL="2449135" indent="0">
              <a:buNone/>
              <a:defRPr sz="1500" b="1"/>
            </a:lvl7pPr>
            <a:lvl8pPr marL="2857323" indent="0">
              <a:buNone/>
              <a:defRPr sz="1500" b="1"/>
            </a:lvl8pPr>
            <a:lvl9pPr marL="3265512" indent="0">
              <a:buNone/>
              <a:defRPr sz="15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250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97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42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408190" indent="0">
              <a:buNone/>
              <a:defRPr sz="1100"/>
            </a:lvl2pPr>
            <a:lvl3pPr marL="816378" indent="0">
              <a:buNone/>
              <a:defRPr sz="900"/>
            </a:lvl3pPr>
            <a:lvl4pPr marL="1224567" indent="0">
              <a:buNone/>
              <a:defRPr sz="800"/>
            </a:lvl4pPr>
            <a:lvl5pPr marL="1632757" indent="0">
              <a:buNone/>
              <a:defRPr sz="800"/>
            </a:lvl5pPr>
            <a:lvl6pPr marL="2040945" indent="0">
              <a:buNone/>
              <a:defRPr sz="800"/>
            </a:lvl6pPr>
            <a:lvl7pPr marL="2449135" indent="0">
              <a:buNone/>
              <a:defRPr sz="800"/>
            </a:lvl7pPr>
            <a:lvl8pPr marL="2857323" indent="0">
              <a:buNone/>
              <a:defRPr sz="800"/>
            </a:lvl8pPr>
            <a:lvl9pPr marL="3265512" indent="0">
              <a:buNone/>
              <a:defRPr sz="8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99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408190" indent="0">
              <a:buNone/>
              <a:defRPr sz="2400"/>
            </a:lvl2pPr>
            <a:lvl3pPr marL="816378" indent="0">
              <a:buNone/>
              <a:defRPr sz="2200"/>
            </a:lvl3pPr>
            <a:lvl4pPr marL="1224567" indent="0">
              <a:buNone/>
              <a:defRPr sz="1800"/>
            </a:lvl4pPr>
            <a:lvl5pPr marL="1632757" indent="0">
              <a:buNone/>
              <a:defRPr sz="1800"/>
            </a:lvl5pPr>
            <a:lvl6pPr marL="2040945" indent="0">
              <a:buNone/>
              <a:defRPr sz="1800"/>
            </a:lvl6pPr>
            <a:lvl7pPr marL="2449135" indent="0">
              <a:buNone/>
              <a:defRPr sz="1800"/>
            </a:lvl7pPr>
            <a:lvl8pPr marL="2857323" indent="0">
              <a:buNone/>
              <a:defRPr sz="1800"/>
            </a:lvl8pPr>
            <a:lvl9pPr marL="3265512" indent="0">
              <a:buNone/>
              <a:defRPr sz="1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6"/>
          </a:xfrm>
        </p:spPr>
        <p:txBody>
          <a:bodyPr/>
          <a:lstStyle>
            <a:lvl1pPr marL="0" indent="0">
              <a:buNone/>
              <a:defRPr sz="1200"/>
            </a:lvl1pPr>
            <a:lvl2pPr marL="408190" indent="0">
              <a:buNone/>
              <a:defRPr sz="1100"/>
            </a:lvl2pPr>
            <a:lvl3pPr marL="816378" indent="0">
              <a:buNone/>
              <a:defRPr sz="900"/>
            </a:lvl3pPr>
            <a:lvl4pPr marL="1224567" indent="0">
              <a:buNone/>
              <a:defRPr sz="800"/>
            </a:lvl4pPr>
            <a:lvl5pPr marL="1632757" indent="0">
              <a:buNone/>
              <a:defRPr sz="800"/>
            </a:lvl5pPr>
            <a:lvl6pPr marL="2040945" indent="0">
              <a:buNone/>
              <a:defRPr sz="800"/>
            </a:lvl6pPr>
            <a:lvl7pPr marL="2449135" indent="0">
              <a:buNone/>
              <a:defRPr sz="800"/>
            </a:lvl7pPr>
            <a:lvl8pPr marL="2857323" indent="0">
              <a:buNone/>
              <a:defRPr sz="800"/>
            </a:lvl8pPr>
            <a:lvl9pPr marL="3265512" indent="0">
              <a:buNone/>
              <a:defRPr sz="8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9111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1" cy="857251"/>
          </a:xfrm>
          <a:prstGeom prst="rect">
            <a:avLst/>
          </a:prstGeom>
        </p:spPr>
        <p:txBody>
          <a:bodyPr vert="horz" lIns="81638" tIns="40819" rIns="81638" bIns="40819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1" cy="3394473"/>
          </a:xfrm>
          <a:prstGeom prst="rect">
            <a:avLst/>
          </a:prstGeom>
        </p:spPr>
        <p:txBody>
          <a:bodyPr vert="horz" lIns="81638" tIns="40819" rIns="81638" bIns="40819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81638" tIns="40819" rIns="81638" bIns="40819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1" y="4767263"/>
            <a:ext cx="2895600" cy="273844"/>
          </a:xfrm>
          <a:prstGeom prst="rect">
            <a:avLst/>
          </a:prstGeom>
        </p:spPr>
        <p:txBody>
          <a:bodyPr vert="horz" lIns="81638" tIns="40819" rIns="81638" bIns="40819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81638" tIns="40819" rIns="81638" bIns="40819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37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6378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6141" indent="-306141" algn="l" defTabSz="816378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63307" indent="-255119" algn="l" defTabSz="816378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73" indent="-204095" algn="l" defTabSz="81637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662" indent="-204095" algn="l" defTabSz="816378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6850" indent="-204095" algn="l" defTabSz="816378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040" indent="-204095" algn="l" defTabSz="8163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229" indent="-204095" algn="l" defTabSz="8163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418" indent="-204095" algn="l" defTabSz="8163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607" indent="-204095" algn="l" defTabSz="8163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90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78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67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57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945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135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23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512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1779662"/>
            <a:ext cx="42849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solidFill>
                  <a:schemeClr val="bg1"/>
                </a:solidFill>
                <a:latin typeface="Gotham Light"/>
                <a:cs typeface="Gotham Light"/>
              </a:rPr>
              <a:t>TITRE DE LA PRÉSENTATION</a:t>
            </a:r>
            <a:endParaRPr lang="fr-FR" sz="4000" dirty="0">
              <a:solidFill>
                <a:schemeClr val="bg1"/>
              </a:solidFill>
              <a:latin typeface="Gotham Light"/>
              <a:cs typeface="Gotham Light"/>
            </a:endParaRPr>
          </a:p>
        </p:txBody>
      </p:sp>
    </p:spTree>
    <p:extLst>
      <p:ext uri="{BB962C8B-B14F-4D97-AF65-F5344CB8AC3E}">
        <p14:creationId xmlns:p14="http://schemas.microsoft.com/office/powerpoint/2010/main" val="112809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4000"/>
    </mc:Choice>
    <mc:Fallback xmlns="">
      <p:transition spd="slow" advClick="0" advTm="4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79946" y="276887"/>
            <a:ext cx="778731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500" dirty="0" smtClean="0">
                <a:solidFill>
                  <a:srgbClr val="4BACC6"/>
                </a:solidFill>
                <a:latin typeface="Gotham Book"/>
                <a:cs typeface="Gotham Book"/>
              </a:rPr>
              <a:t>TITRE DU SLIDE</a:t>
            </a:r>
            <a:endParaRPr lang="fr-FR" sz="3500" dirty="0">
              <a:solidFill>
                <a:srgbClr val="4BACC6"/>
              </a:solidFill>
              <a:latin typeface="Gotham Book"/>
              <a:cs typeface="Gotham Book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83568" y="1131590"/>
            <a:ext cx="7939715" cy="1001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fr-FR" sz="1800" dirty="0" smtClean="0">
                <a:solidFill>
                  <a:srgbClr val="4B4C4E"/>
                </a:solidFill>
                <a:latin typeface="Gotham Light"/>
                <a:cs typeface="Gotham Light"/>
              </a:rPr>
              <a:t>Bienvenue à l’Ipag Business </a:t>
            </a:r>
            <a:r>
              <a:rPr lang="fr-FR" sz="1800" dirty="0" err="1" smtClean="0">
                <a:solidFill>
                  <a:srgbClr val="4B4C4E"/>
                </a:solidFill>
                <a:latin typeface="Gotham Light"/>
                <a:cs typeface="Gotham Light"/>
              </a:rPr>
              <a:t>School</a:t>
            </a:r>
            <a:endParaRPr lang="fr-FR" sz="1800" dirty="0">
              <a:solidFill>
                <a:srgbClr val="4B4C4E"/>
              </a:solidFill>
              <a:latin typeface="Gotham Light"/>
              <a:cs typeface="Gotham Light"/>
            </a:endParaRPr>
          </a:p>
          <a:p>
            <a:pPr>
              <a:lnSpc>
                <a:spcPct val="110000"/>
              </a:lnSpc>
            </a:pPr>
            <a:r>
              <a:rPr lang="fr-FR" sz="1800" dirty="0" smtClean="0">
                <a:solidFill>
                  <a:srgbClr val="4B4C4E"/>
                </a:solidFill>
                <a:latin typeface="Gotham Light"/>
                <a:cs typeface="Gotham Light"/>
              </a:rPr>
              <a:t>Diplôme visé </a:t>
            </a:r>
            <a:r>
              <a:rPr lang="fr-FR" sz="1800" dirty="0" smtClean="0">
                <a:solidFill>
                  <a:srgbClr val="4B4C4E"/>
                </a:solidFill>
                <a:latin typeface="Gotham Bold"/>
                <a:cs typeface="Gotham Bold"/>
              </a:rPr>
              <a:t>BAC+5</a:t>
            </a:r>
            <a:r>
              <a:rPr lang="fr-FR" sz="1800" dirty="0" smtClean="0">
                <a:solidFill>
                  <a:srgbClr val="4B4C4E"/>
                </a:solidFill>
                <a:latin typeface="Gotham Light"/>
                <a:cs typeface="Gotham Light"/>
              </a:rPr>
              <a:t> Grade Master</a:t>
            </a:r>
          </a:p>
          <a:p>
            <a:pPr>
              <a:lnSpc>
                <a:spcPct val="110000"/>
              </a:lnSpc>
            </a:pPr>
            <a:r>
              <a:rPr lang="fr-FR" sz="1800" dirty="0" smtClean="0">
                <a:solidFill>
                  <a:srgbClr val="C80F60"/>
                </a:solidFill>
                <a:latin typeface="Gotham Bold"/>
                <a:cs typeface="Gotham Bold"/>
              </a:rPr>
              <a:t>IPAG.FR</a:t>
            </a:r>
          </a:p>
        </p:txBody>
      </p:sp>
      <p:cxnSp>
        <p:nvCxnSpPr>
          <p:cNvPr id="4" name="Connecteur droit 3"/>
          <p:cNvCxnSpPr/>
          <p:nvPr/>
        </p:nvCxnSpPr>
        <p:spPr>
          <a:xfrm>
            <a:off x="683568" y="987574"/>
            <a:ext cx="7787315" cy="0"/>
          </a:xfrm>
          <a:prstGeom prst="line">
            <a:avLst/>
          </a:prstGeom>
          <a:ln w="12700">
            <a:solidFill>
              <a:srgbClr val="4B4C4E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8908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20</Words>
  <Application>Microsoft Macintosh PowerPoint</Application>
  <PresentationFormat>Présentation à l'écran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Emilie Poitou</dc:creator>
  <cp:lastModifiedBy>Antoine Mougenot</cp:lastModifiedBy>
  <cp:revision>6</cp:revision>
  <dcterms:created xsi:type="dcterms:W3CDTF">2013-09-05T09:51:13Z</dcterms:created>
  <dcterms:modified xsi:type="dcterms:W3CDTF">2014-09-08T08:07:40Z</dcterms:modified>
</cp:coreProperties>
</file>