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fr-FR"/>
    </a:defPPr>
    <a:lvl1pPr marL="0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90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78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67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57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945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135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323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512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21" d="100"/>
          <a:sy n="121" d="100"/>
        </p:scale>
        <p:origin x="-2800" y="-1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1" y="1597819"/>
            <a:ext cx="7772400" cy="110251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49"/>
            <a:ext cx="6400801" cy="13144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35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81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011739" y="109538"/>
            <a:ext cx="1554162" cy="232171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6075" y="109538"/>
            <a:ext cx="4513263" cy="232171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68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77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2456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327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409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491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5732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655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42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6075" y="634604"/>
            <a:ext cx="3033713" cy="179665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32189" y="634604"/>
            <a:ext cx="3033712" cy="179665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74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1" cy="85725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90" indent="0">
              <a:buNone/>
              <a:defRPr sz="1800" b="1"/>
            </a:lvl2pPr>
            <a:lvl3pPr marL="816378" indent="0">
              <a:buNone/>
              <a:defRPr sz="1600" b="1"/>
            </a:lvl3pPr>
            <a:lvl4pPr marL="1224567" indent="0">
              <a:buNone/>
              <a:defRPr sz="1500" b="1"/>
            </a:lvl4pPr>
            <a:lvl5pPr marL="1632757" indent="0">
              <a:buNone/>
              <a:defRPr sz="1500" b="1"/>
            </a:lvl5pPr>
            <a:lvl6pPr marL="2040945" indent="0">
              <a:buNone/>
              <a:defRPr sz="1500" b="1"/>
            </a:lvl6pPr>
            <a:lvl7pPr marL="2449135" indent="0">
              <a:buNone/>
              <a:defRPr sz="1500" b="1"/>
            </a:lvl7pPr>
            <a:lvl8pPr marL="2857323" indent="0">
              <a:buNone/>
              <a:defRPr sz="1500" b="1"/>
            </a:lvl8pPr>
            <a:lvl9pPr marL="3265512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90" indent="0">
              <a:buNone/>
              <a:defRPr sz="1800" b="1"/>
            </a:lvl2pPr>
            <a:lvl3pPr marL="816378" indent="0">
              <a:buNone/>
              <a:defRPr sz="1600" b="1"/>
            </a:lvl3pPr>
            <a:lvl4pPr marL="1224567" indent="0">
              <a:buNone/>
              <a:defRPr sz="1500" b="1"/>
            </a:lvl4pPr>
            <a:lvl5pPr marL="1632757" indent="0">
              <a:buNone/>
              <a:defRPr sz="1500" b="1"/>
            </a:lvl5pPr>
            <a:lvl6pPr marL="2040945" indent="0">
              <a:buNone/>
              <a:defRPr sz="1500" b="1"/>
            </a:lvl6pPr>
            <a:lvl7pPr marL="2449135" indent="0">
              <a:buNone/>
              <a:defRPr sz="1500" b="1"/>
            </a:lvl7pPr>
            <a:lvl8pPr marL="2857323" indent="0">
              <a:buNone/>
              <a:defRPr sz="1500" b="1"/>
            </a:lvl8pPr>
            <a:lvl9pPr marL="3265512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25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97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4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408190" indent="0">
              <a:buNone/>
              <a:defRPr sz="1100"/>
            </a:lvl2pPr>
            <a:lvl3pPr marL="816378" indent="0">
              <a:buNone/>
              <a:defRPr sz="900"/>
            </a:lvl3pPr>
            <a:lvl4pPr marL="1224567" indent="0">
              <a:buNone/>
              <a:defRPr sz="800"/>
            </a:lvl4pPr>
            <a:lvl5pPr marL="1632757" indent="0">
              <a:buNone/>
              <a:defRPr sz="800"/>
            </a:lvl5pPr>
            <a:lvl6pPr marL="2040945" indent="0">
              <a:buNone/>
              <a:defRPr sz="800"/>
            </a:lvl6pPr>
            <a:lvl7pPr marL="2449135" indent="0">
              <a:buNone/>
              <a:defRPr sz="800"/>
            </a:lvl7pPr>
            <a:lvl8pPr marL="2857323" indent="0">
              <a:buNone/>
              <a:defRPr sz="800"/>
            </a:lvl8pPr>
            <a:lvl9pPr marL="3265512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99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190" indent="0">
              <a:buNone/>
              <a:defRPr sz="2400"/>
            </a:lvl2pPr>
            <a:lvl3pPr marL="816378" indent="0">
              <a:buNone/>
              <a:defRPr sz="2200"/>
            </a:lvl3pPr>
            <a:lvl4pPr marL="1224567" indent="0">
              <a:buNone/>
              <a:defRPr sz="1800"/>
            </a:lvl4pPr>
            <a:lvl5pPr marL="1632757" indent="0">
              <a:buNone/>
              <a:defRPr sz="1800"/>
            </a:lvl5pPr>
            <a:lvl6pPr marL="2040945" indent="0">
              <a:buNone/>
              <a:defRPr sz="1800"/>
            </a:lvl6pPr>
            <a:lvl7pPr marL="2449135" indent="0">
              <a:buNone/>
              <a:defRPr sz="1800"/>
            </a:lvl7pPr>
            <a:lvl8pPr marL="2857323" indent="0">
              <a:buNone/>
              <a:defRPr sz="1800"/>
            </a:lvl8pPr>
            <a:lvl9pPr marL="3265512" indent="0">
              <a:buNone/>
              <a:defRPr sz="1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408190" indent="0">
              <a:buNone/>
              <a:defRPr sz="1100"/>
            </a:lvl2pPr>
            <a:lvl3pPr marL="816378" indent="0">
              <a:buNone/>
              <a:defRPr sz="900"/>
            </a:lvl3pPr>
            <a:lvl4pPr marL="1224567" indent="0">
              <a:buNone/>
              <a:defRPr sz="800"/>
            </a:lvl4pPr>
            <a:lvl5pPr marL="1632757" indent="0">
              <a:buNone/>
              <a:defRPr sz="800"/>
            </a:lvl5pPr>
            <a:lvl6pPr marL="2040945" indent="0">
              <a:buNone/>
              <a:defRPr sz="800"/>
            </a:lvl6pPr>
            <a:lvl7pPr marL="2449135" indent="0">
              <a:buNone/>
              <a:defRPr sz="800"/>
            </a:lvl7pPr>
            <a:lvl8pPr marL="2857323" indent="0">
              <a:buNone/>
              <a:defRPr sz="800"/>
            </a:lvl8pPr>
            <a:lvl9pPr marL="3265512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11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1" cy="857251"/>
          </a:xfrm>
          <a:prstGeom prst="rect">
            <a:avLst/>
          </a:prstGeom>
        </p:spPr>
        <p:txBody>
          <a:bodyPr vert="horz" lIns="81638" tIns="40819" rIns="81638" bIns="40819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1" cy="3394473"/>
          </a:xfrm>
          <a:prstGeom prst="rect">
            <a:avLst/>
          </a:prstGeom>
        </p:spPr>
        <p:txBody>
          <a:bodyPr vert="horz" lIns="81638" tIns="40819" rIns="81638" bIns="40819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3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378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41" indent="-306141" algn="l" defTabSz="816378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307" indent="-255119" algn="l" defTabSz="816378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73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62" indent="-204095" algn="l" defTabSz="816378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850" indent="-204095" algn="l" defTabSz="816378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40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9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418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607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90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78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67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57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45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35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23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12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1779662"/>
            <a:ext cx="42849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  <a:latin typeface="Gotham Light"/>
                <a:cs typeface="Gotham Light"/>
              </a:rPr>
              <a:t>TITRE DE LA PRÉSENTATION</a:t>
            </a:r>
            <a:endParaRPr lang="fr-FR" sz="4000" dirty="0">
              <a:solidFill>
                <a:schemeClr val="bg1"/>
              </a:solidFill>
              <a:latin typeface="Gotham Light"/>
              <a:cs typeface="Gotham Light"/>
            </a:endParaRPr>
          </a:p>
        </p:txBody>
      </p:sp>
    </p:spTree>
    <p:extLst>
      <p:ext uri="{BB962C8B-B14F-4D97-AF65-F5344CB8AC3E}">
        <p14:creationId xmlns:p14="http://schemas.microsoft.com/office/powerpoint/2010/main" val="112809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4000"/>
    </mc:Choice>
    <mc:Fallback xmlns="">
      <p:transition spd="slow" advClick="0" advTm="4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887"/>
            <a:ext cx="77873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dirty="0" smtClean="0">
                <a:solidFill>
                  <a:srgbClr val="4BACC6"/>
                </a:solidFill>
                <a:latin typeface="Gotham Book"/>
                <a:cs typeface="Gotham Book"/>
              </a:rPr>
              <a:t>TITRE DU SLIDE</a:t>
            </a:r>
            <a:endParaRPr lang="fr-FR" sz="3500" dirty="0">
              <a:solidFill>
                <a:srgbClr val="4BACC6"/>
              </a:solidFill>
              <a:latin typeface="Gotham Book"/>
              <a:cs typeface="Gotham Book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1131590"/>
            <a:ext cx="7939715" cy="1001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Bienvenue à l’Ipag Business </a:t>
            </a:r>
            <a:r>
              <a:rPr lang="fr-FR" sz="1800" dirty="0" err="1" smtClean="0">
                <a:solidFill>
                  <a:srgbClr val="4B4C4E"/>
                </a:solidFill>
                <a:latin typeface="Gotham Light"/>
                <a:cs typeface="Gotham Light"/>
              </a:rPr>
              <a:t>School</a:t>
            </a:r>
            <a:endParaRPr lang="fr-FR" sz="1800" dirty="0">
              <a:solidFill>
                <a:srgbClr val="4B4C4E"/>
              </a:solidFill>
              <a:latin typeface="Gotham Light"/>
              <a:cs typeface="Gotham Light"/>
            </a:endParaRPr>
          </a:p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Diplôme visé </a:t>
            </a:r>
            <a:r>
              <a:rPr lang="fr-FR" sz="1800" dirty="0" smtClean="0">
                <a:solidFill>
                  <a:srgbClr val="4B4C4E"/>
                </a:solidFill>
                <a:latin typeface="Gotham Bold"/>
                <a:cs typeface="Gotham Bold"/>
              </a:rPr>
              <a:t>BAC+5</a:t>
            </a: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 Grade Master</a:t>
            </a:r>
          </a:p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C80F60"/>
                </a:solidFill>
                <a:latin typeface="Gotham Bold"/>
                <a:cs typeface="Gotham Bold"/>
              </a:rPr>
              <a:t>IPAG.FR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683568" y="987574"/>
            <a:ext cx="7787315" cy="0"/>
          </a:xfrm>
          <a:prstGeom prst="line">
            <a:avLst/>
          </a:prstGeom>
          <a:ln w="12700">
            <a:solidFill>
              <a:srgbClr val="4B4C4E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8908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</Words>
  <Application>Microsoft Macintosh PowerPoint</Application>
  <PresentationFormat>Présentation à l'écran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Poitou</dc:creator>
  <cp:lastModifiedBy>Antoine Mougenot</cp:lastModifiedBy>
  <cp:revision>7</cp:revision>
  <dcterms:created xsi:type="dcterms:W3CDTF">2013-09-05T09:51:13Z</dcterms:created>
  <dcterms:modified xsi:type="dcterms:W3CDTF">2014-09-08T08:09:17Z</dcterms:modified>
</cp:coreProperties>
</file>