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3888" y="-12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8B06-D739-4AB3-8991-338B6664C4F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9388-70BA-45E8-8C8C-7F0790592D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993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8B06-D739-4AB3-8991-338B6664C4F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9388-70BA-45E8-8C8C-7F0790592D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900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8B06-D739-4AB3-8991-338B6664C4F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9388-70BA-45E8-8C8C-7F0790592D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364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8B06-D739-4AB3-8991-338B6664C4F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9388-70BA-45E8-8C8C-7F0790592D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65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8B06-D739-4AB3-8991-338B6664C4F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9388-70BA-45E8-8C8C-7F0790592D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9878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8B06-D739-4AB3-8991-338B6664C4F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9388-70BA-45E8-8C8C-7F0790592D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295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8B06-D739-4AB3-8991-338B6664C4F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9388-70BA-45E8-8C8C-7F0790592D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578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8B06-D739-4AB3-8991-338B6664C4F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9388-70BA-45E8-8C8C-7F0790592D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21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8B06-D739-4AB3-8991-338B6664C4F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9388-70BA-45E8-8C8C-7F0790592D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1397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8B06-D739-4AB3-8991-338B6664C4F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9388-70BA-45E8-8C8C-7F0790592D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55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8B06-D739-4AB3-8991-338B6664C4F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9388-70BA-45E8-8C8C-7F0790592D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4236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58B06-D739-4AB3-8991-338B6664C4F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C9388-70BA-45E8-8C8C-7F0790592D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8325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40768" y="1979712"/>
            <a:ext cx="42849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bg1"/>
                </a:solidFill>
                <a:latin typeface="Gotham Light"/>
                <a:cs typeface="Gotham Light"/>
              </a:rPr>
              <a:t>TITRE DE LA PRÉSENTATION</a:t>
            </a:r>
            <a:endParaRPr lang="fr-FR" sz="4000" dirty="0">
              <a:solidFill>
                <a:schemeClr val="bg1"/>
              </a:solidFill>
              <a:latin typeface="Gotham Light"/>
              <a:cs typeface="Gotham Light"/>
            </a:endParaRPr>
          </a:p>
        </p:txBody>
      </p:sp>
    </p:spTree>
    <p:extLst>
      <p:ext uri="{BB962C8B-B14F-4D97-AF65-F5344CB8AC3E}">
        <p14:creationId xmlns:p14="http://schemas.microsoft.com/office/powerpoint/2010/main" val="2837092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88641" y="253599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rgbClr val="4BACC6"/>
                </a:solidFill>
                <a:latin typeface="Gotham Book"/>
                <a:cs typeface="Gotham Book"/>
              </a:rPr>
              <a:t>TITRE DU SLIDE</a:t>
            </a:r>
            <a:endParaRPr lang="fr-FR" sz="4000" dirty="0">
              <a:solidFill>
                <a:srgbClr val="4BACC6"/>
              </a:solidFill>
              <a:latin typeface="Gotham Book"/>
              <a:cs typeface="Gotham Book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88640" y="1403648"/>
            <a:ext cx="648072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fr-FR" sz="2000" dirty="0" smtClean="0">
                <a:solidFill>
                  <a:srgbClr val="4B4C4E"/>
                </a:solidFill>
                <a:latin typeface="Gotham Light"/>
                <a:cs typeface="Gotham Light"/>
              </a:rPr>
              <a:t>Bienvenue à l’Ipag Business </a:t>
            </a:r>
            <a:r>
              <a:rPr lang="fr-FR" sz="2000" dirty="0" err="1" smtClean="0">
                <a:solidFill>
                  <a:srgbClr val="4B4C4E"/>
                </a:solidFill>
                <a:latin typeface="Gotham Light"/>
                <a:cs typeface="Gotham Light"/>
              </a:rPr>
              <a:t>School</a:t>
            </a:r>
            <a:endParaRPr lang="fr-FR" sz="2000" dirty="0">
              <a:solidFill>
                <a:srgbClr val="4B4C4E"/>
              </a:solidFill>
              <a:latin typeface="Gotham Light"/>
              <a:cs typeface="Gotham Light"/>
            </a:endParaRPr>
          </a:p>
          <a:p>
            <a:pPr>
              <a:lnSpc>
                <a:spcPct val="130000"/>
              </a:lnSpc>
            </a:pPr>
            <a:r>
              <a:rPr lang="fr-FR" sz="2000" dirty="0" smtClean="0">
                <a:solidFill>
                  <a:srgbClr val="4B4C4E"/>
                </a:solidFill>
                <a:latin typeface="Gotham Light"/>
                <a:cs typeface="Gotham Light"/>
              </a:rPr>
              <a:t>Diplôme visé </a:t>
            </a:r>
            <a:r>
              <a:rPr lang="fr-FR" sz="2000" dirty="0" smtClean="0">
                <a:solidFill>
                  <a:srgbClr val="4B4C4E"/>
                </a:solidFill>
                <a:latin typeface="Gotham Bold"/>
                <a:cs typeface="Gotham Bold"/>
              </a:rPr>
              <a:t>BAC+5</a:t>
            </a:r>
            <a:r>
              <a:rPr lang="fr-FR" sz="2000" dirty="0" smtClean="0">
                <a:solidFill>
                  <a:srgbClr val="4B4C4E"/>
                </a:solidFill>
                <a:latin typeface="Gotham Light"/>
                <a:cs typeface="Gotham Light"/>
              </a:rPr>
              <a:t> Grade Master</a:t>
            </a:r>
          </a:p>
          <a:p>
            <a:pPr>
              <a:lnSpc>
                <a:spcPct val="130000"/>
              </a:lnSpc>
            </a:pPr>
            <a:r>
              <a:rPr lang="fr-FR" sz="2000" dirty="0" smtClean="0">
                <a:solidFill>
                  <a:srgbClr val="C80F60"/>
                </a:solidFill>
                <a:latin typeface="Gotham Bold"/>
                <a:cs typeface="Gotham Bold"/>
              </a:rPr>
              <a:t>IPAG.FR</a:t>
            </a:r>
          </a:p>
        </p:txBody>
      </p:sp>
      <p:cxnSp>
        <p:nvCxnSpPr>
          <p:cNvPr id="5" name="Connecteur droit 4"/>
          <p:cNvCxnSpPr/>
          <p:nvPr/>
        </p:nvCxnSpPr>
        <p:spPr>
          <a:xfrm flipV="1">
            <a:off x="188640" y="1043608"/>
            <a:ext cx="6480720" cy="12633"/>
          </a:xfrm>
          <a:prstGeom prst="line">
            <a:avLst/>
          </a:prstGeom>
          <a:ln w="12700">
            <a:solidFill>
              <a:srgbClr val="4B4C4E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472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20</Words>
  <Application>Microsoft Macintosh PowerPoint</Application>
  <PresentationFormat>Présentation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Emilie Poitou</dc:creator>
  <cp:lastModifiedBy>Antoine Mougenot</cp:lastModifiedBy>
  <cp:revision>5</cp:revision>
  <dcterms:created xsi:type="dcterms:W3CDTF">2013-08-28T12:44:13Z</dcterms:created>
  <dcterms:modified xsi:type="dcterms:W3CDTF">2014-09-08T08:11:54Z</dcterms:modified>
</cp:coreProperties>
</file>