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4C4E"/>
    <a:srgbClr val="C80F60"/>
    <a:srgbClr val="FFD984"/>
    <a:srgbClr val="4BAC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2" autoAdjust="0"/>
    <p:restoredTop sz="94607" autoAdjust="0"/>
  </p:normalViewPr>
  <p:slideViewPr>
    <p:cSldViewPr snapToGrid="0" snapToObjects="1">
      <p:cViewPr>
        <p:scale>
          <a:sx n="99" d="100"/>
          <a:sy n="99" d="100"/>
        </p:scale>
        <p:origin x="-3432" y="-12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518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3437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766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609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437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7321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7275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1421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713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865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0007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9138F-D654-DB46-A9E7-37BCACCAF703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9849D-955E-C04A-97CA-29BC3F88A4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59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79946" y="2765460"/>
            <a:ext cx="47390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>
                <a:solidFill>
                  <a:schemeClr val="bg1"/>
                </a:solidFill>
                <a:latin typeface="Gotham Light"/>
                <a:cs typeface="Gotham Light"/>
              </a:rPr>
              <a:t>TITRE DE LA PRÉSENTATION</a:t>
            </a:r>
            <a:endParaRPr lang="fr-FR" sz="4000" dirty="0">
              <a:solidFill>
                <a:schemeClr val="bg1"/>
              </a:solidFill>
              <a:latin typeface="Gotham Light"/>
              <a:cs typeface="Gotham Light"/>
            </a:endParaRPr>
          </a:p>
        </p:txBody>
      </p:sp>
    </p:spTree>
    <p:extLst>
      <p:ext uri="{BB962C8B-B14F-4D97-AF65-F5344CB8AC3E}">
        <p14:creationId xmlns:p14="http://schemas.microsoft.com/office/powerpoint/2010/main" val="3398249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79946" y="276887"/>
            <a:ext cx="778731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500" b="1" dirty="0" smtClean="0">
                <a:solidFill>
                  <a:srgbClr val="4BACC6"/>
                </a:solidFill>
                <a:latin typeface="Gotham Book"/>
                <a:cs typeface="Gotham Book"/>
              </a:rPr>
              <a:t>Titre du slide</a:t>
            </a:r>
            <a:endParaRPr lang="fr-FR" sz="4500" b="1" dirty="0">
              <a:solidFill>
                <a:srgbClr val="4BACC6"/>
              </a:solidFill>
              <a:latin typeface="Gotham Book"/>
              <a:cs typeface="Gotham Book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79946" y="1570952"/>
            <a:ext cx="7939715" cy="1355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fr-FR" sz="2500" dirty="0" smtClean="0">
                <a:solidFill>
                  <a:srgbClr val="4B4C4E"/>
                </a:solidFill>
                <a:latin typeface="Gotham Light"/>
                <a:cs typeface="Gotham Light"/>
              </a:rPr>
              <a:t>Bienvenue à l’Ipag Business </a:t>
            </a:r>
            <a:r>
              <a:rPr lang="fr-FR" sz="2500" dirty="0" err="1" smtClean="0">
                <a:solidFill>
                  <a:srgbClr val="4B4C4E"/>
                </a:solidFill>
                <a:latin typeface="Gotham Light"/>
                <a:cs typeface="Gotham Light"/>
              </a:rPr>
              <a:t>School</a:t>
            </a:r>
            <a:endParaRPr lang="fr-FR" sz="2500" dirty="0">
              <a:solidFill>
                <a:srgbClr val="4B4C4E"/>
              </a:solidFill>
              <a:latin typeface="Gotham Light"/>
              <a:cs typeface="Gotham Light"/>
            </a:endParaRPr>
          </a:p>
          <a:p>
            <a:pPr>
              <a:lnSpc>
                <a:spcPct val="110000"/>
              </a:lnSpc>
            </a:pPr>
            <a:r>
              <a:rPr lang="fr-FR" sz="2500" dirty="0" smtClean="0">
                <a:solidFill>
                  <a:srgbClr val="4B4C4E"/>
                </a:solidFill>
                <a:latin typeface="Gotham Light"/>
                <a:cs typeface="Gotham Light"/>
              </a:rPr>
              <a:t>Diplôme visé </a:t>
            </a:r>
            <a:r>
              <a:rPr lang="fr-FR" sz="2500" dirty="0" smtClean="0">
                <a:solidFill>
                  <a:srgbClr val="4B4C4E"/>
                </a:solidFill>
                <a:latin typeface="Gotham Bold"/>
                <a:cs typeface="Gotham Bold"/>
              </a:rPr>
              <a:t>BAC+5</a:t>
            </a:r>
            <a:r>
              <a:rPr lang="fr-FR" sz="2500" dirty="0" smtClean="0">
                <a:solidFill>
                  <a:srgbClr val="4B4C4E"/>
                </a:solidFill>
                <a:latin typeface="Gotham Light"/>
                <a:cs typeface="Gotham Light"/>
              </a:rPr>
              <a:t> Grade Master</a:t>
            </a:r>
          </a:p>
          <a:p>
            <a:pPr>
              <a:lnSpc>
                <a:spcPct val="110000"/>
              </a:lnSpc>
            </a:pPr>
            <a:r>
              <a:rPr lang="fr-FR" sz="2500" dirty="0" smtClean="0">
                <a:solidFill>
                  <a:srgbClr val="C80F60"/>
                </a:solidFill>
                <a:latin typeface="Gotham Bold"/>
                <a:cs typeface="Gotham Bold"/>
              </a:rPr>
              <a:t>IPAG.FR</a:t>
            </a:r>
          </a:p>
        </p:txBody>
      </p:sp>
      <p:cxnSp>
        <p:nvCxnSpPr>
          <p:cNvPr id="5" name="Connecteur droit 4"/>
          <p:cNvCxnSpPr/>
          <p:nvPr/>
        </p:nvCxnSpPr>
        <p:spPr>
          <a:xfrm>
            <a:off x="679946" y="1151537"/>
            <a:ext cx="7787315" cy="0"/>
          </a:xfrm>
          <a:prstGeom prst="line">
            <a:avLst/>
          </a:prstGeom>
          <a:ln w="12700">
            <a:solidFill>
              <a:srgbClr val="4B4C4E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3200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20</Words>
  <Application>Microsoft Macintosh PowerPoint</Application>
  <PresentationFormat>Présentation à l'écran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Ipag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Antoine Mougenot</dc:creator>
  <cp:lastModifiedBy>Antoine Mougenot</cp:lastModifiedBy>
  <cp:revision>7</cp:revision>
  <dcterms:created xsi:type="dcterms:W3CDTF">2014-08-26T08:33:03Z</dcterms:created>
  <dcterms:modified xsi:type="dcterms:W3CDTF">2014-09-08T08:09:50Z</dcterms:modified>
</cp:coreProperties>
</file>