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C4E"/>
    <a:srgbClr val="C80F60"/>
    <a:srgbClr val="FFD984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07" autoAdjust="0"/>
  </p:normalViewPr>
  <p:slideViewPr>
    <p:cSldViewPr snapToGrid="0" snapToObjects="1">
      <p:cViewPr>
        <p:scale>
          <a:sx n="99" d="100"/>
          <a:sy n="99" d="100"/>
        </p:scale>
        <p:origin x="-3432" y="-1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51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43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66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09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37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2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7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4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71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86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00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5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5460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339824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45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79946" y="1570952"/>
            <a:ext cx="7939715" cy="135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25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25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25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679946" y="1151537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200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20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Ipag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Mougenot</dc:creator>
  <cp:lastModifiedBy>Antoine Mougenot</cp:lastModifiedBy>
  <cp:revision>7</cp:revision>
  <dcterms:created xsi:type="dcterms:W3CDTF">2014-08-26T08:33:03Z</dcterms:created>
  <dcterms:modified xsi:type="dcterms:W3CDTF">2014-09-08T08:11:12Z</dcterms:modified>
</cp:coreProperties>
</file>